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98" r:id="rId2"/>
    <p:sldId id="289" r:id="rId3"/>
    <p:sldId id="276" r:id="rId4"/>
    <p:sldId id="295" r:id="rId5"/>
    <p:sldId id="287" r:id="rId6"/>
    <p:sldId id="290" r:id="rId7"/>
    <p:sldId id="297" r:id="rId8"/>
    <p:sldId id="293" r:id="rId9"/>
    <p:sldId id="292" r:id="rId10"/>
    <p:sldId id="28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45" autoAdjust="0"/>
  </p:normalViewPr>
  <p:slideViewPr>
    <p:cSldViewPr>
      <p:cViewPr>
        <p:scale>
          <a:sx n="77" d="100"/>
          <a:sy n="77" d="100"/>
        </p:scale>
        <p:origin x="-94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5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9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3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70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5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3384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85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2B6C9-2A9A-429B-8CEF-621617887653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179E2-773E-423F-9CDF-3FA6B62C5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7093A-C705-4557-8535-5B7F09620068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9E80-B8C4-45EC-9229-435382375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1509-46E8-4D5D-8062-2E6D25868D08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48BF0-891C-416F-9743-732667253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1DA95-896C-4189-A130-8268E41B6D17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B8271-0FE0-41C7-8B73-20D685016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25A62-75CA-4264-A776-E2B66007F660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2C72F-82CD-4B95-8837-0B80D244B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7D607-A2BE-4B0A-86D7-954AD42204E8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0F5A6-A065-4D02-828B-0F8387F0C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C1E08-7B33-4EEF-AEF0-E4044D358CB1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609A9-B623-4386-8135-A1A6E0781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A283-3ADF-4FD1-B8D0-8036B5D4BEC5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99098-91D8-41D3-80A4-A80E1FE95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B092F-ED2C-4315-B80D-DBD5D88E35F0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A52D4-B766-4982-9DAA-26C10D4C6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D2664-5B25-4438-ABD1-B91FCB185686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03A3B-CBBB-4648-8D15-12A0D7630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782E1-1D24-4C5C-8738-81F0CCEA33BF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22E50-ED75-4B1E-ABC1-9EF5240BCF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2771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32772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3277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2778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5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32779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9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3278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1" name="Freeform 13"/>
                  <p:cNvSpPr>
                    <a:spLocks/>
                  </p:cNvSpPr>
                  <p:nvPr/>
                </p:nvSpPr>
                <p:spPr bwMode="auto">
                  <a:xfrm>
                    <a:off x="263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2" name="Freeform 14"/>
                  <p:cNvSpPr>
                    <a:spLocks/>
                  </p:cNvSpPr>
                  <p:nvPr/>
                </p:nvSpPr>
                <p:spPr bwMode="auto">
                  <a:xfrm>
                    <a:off x="270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3" name="Freeform 15"/>
                  <p:cNvSpPr>
                    <a:spLocks/>
                  </p:cNvSpPr>
                  <p:nvPr/>
                </p:nvSpPr>
                <p:spPr bwMode="auto">
                  <a:xfrm>
                    <a:off x="245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4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5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32814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7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8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9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0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2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3282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4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82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fld id="{3C464B93-1973-4B33-8839-5106BB7F273F}" type="datetimeFigureOut">
              <a:rPr lang="ru-RU"/>
              <a:pPr>
                <a:defRPr/>
              </a:pPr>
              <a:t>18.11.2023</a:t>
            </a:fld>
            <a:endParaRPr lang="ru-RU"/>
          </a:p>
        </p:txBody>
      </p:sp>
      <p:sp>
        <p:nvSpPr>
          <p:cNvPr id="3282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82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3FA49BBE-116A-4D53-A928-84DFB1512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</p:sldLayoutIdLst>
  <p:transition spd="slow">
    <p:split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гульнур\Desktop\19-04-2023_14-14-30\IMG_20230317_1250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2" t="1341" r="25365" b="-1"/>
          <a:stretch/>
        </p:blipFill>
        <p:spPr bwMode="auto">
          <a:xfrm>
            <a:off x="192806" y="859513"/>
            <a:ext cx="3966519" cy="38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гульнур\Desktop\19-04-2023_14-14-30\IMG_20230317_1250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7" r="28108"/>
          <a:stretch/>
        </p:blipFill>
        <p:spPr bwMode="auto">
          <a:xfrm>
            <a:off x="3131840" y="2060848"/>
            <a:ext cx="4631647" cy="2776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гульнур\Desktop\19-04-2023_14-14-30\IMG_20230317_1250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8" t="9294" r="17973"/>
          <a:stretch/>
        </p:blipFill>
        <p:spPr bwMode="auto">
          <a:xfrm>
            <a:off x="179512" y="4005064"/>
            <a:ext cx="4492071" cy="2488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274738"/>
            <a:ext cx="51916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Театрализованные игры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69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4508500"/>
            <a:ext cx="24114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640342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Театрализованное представление </a:t>
            </a:r>
          </a:p>
          <a:p>
            <a:pPr algn="ctr"/>
            <a:r>
              <a:rPr lang="tt-RU" sz="2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“Язның бер көне ел туйдыра”</a:t>
            </a:r>
            <a:endParaRPr lang="ru-RU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122" name="Picture 2" descr="C:\Users\гульнур\Desktop\19-04-2023_14-14-35\7eas50Cxmn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084312" cy="2287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ульнур\Desktop\19-04-2023_14-14-35\mDtxUXoWuu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302" y="2844775"/>
            <a:ext cx="2570906" cy="3467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4729163"/>
            <a:ext cx="2411412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гульнур\Desktop\19-04-2023_14-31-33\IMG_20220311_12335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" t="11871" r="3442" b="23552"/>
          <a:stretch/>
        </p:blipFill>
        <p:spPr bwMode="auto">
          <a:xfrm>
            <a:off x="467544" y="3501008"/>
            <a:ext cx="5090226" cy="2654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гульнур\Desktop\19-04-2023_14-14-30\IMG-20221205-WA003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3" r="16891"/>
          <a:stretch/>
        </p:blipFill>
        <p:spPr bwMode="auto">
          <a:xfrm>
            <a:off x="3419872" y="1346885"/>
            <a:ext cx="3979254" cy="2329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448488"/>
            <a:ext cx="5174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Ролевые игры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39552" y="1772816"/>
            <a:ext cx="39955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9461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0013" y="4643438"/>
            <a:ext cx="26939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580112" y="1988840"/>
            <a:ext cx="298839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гульнур\Desktop\19-04-2023_14-12-34\IMG_20221013_141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70562"/>
            <a:ext cx="3389312" cy="2541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льнур\Desktop\19-04-2023_14-12-34\IMG-20221204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76" y="3068741"/>
            <a:ext cx="3995936" cy="2249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402197"/>
            <a:ext cx="67786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Осенний праздник “Сөмбелә”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гульнур\Desktop\19-04-2023_14-12-34\IMG-20221204-WA0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0" t="14237" b="18845"/>
          <a:stretch/>
        </p:blipFill>
        <p:spPr bwMode="auto">
          <a:xfrm>
            <a:off x="1177382" y="3850884"/>
            <a:ext cx="2305440" cy="2304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ульнур\Desktop\19-04-2023_14-12-34\IMG-20221204-WA00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2" r="9369" b="27911"/>
          <a:stretch/>
        </p:blipFill>
        <p:spPr bwMode="auto">
          <a:xfrm>
            <a:off x="251520" y="1401900"/>
            <a:ext cx="2155710" cy="2448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1564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“Көз кызында кунакта”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101" name="Picture 5" descr="C:\Users\гульнур\Desktop\19-04-2023_14-14-31\IMG-20211021-WA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12" y="4309408"/>
            <a:ext cx="2690552" cy="2017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гульнур\Desktop\19-04-2023_14-14-31\IMG-20211021-WA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821" y="1730018"/>
            <a:ext cx="3033395" cy="2275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13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гульнур\Desktop\19-04-2023_14-26-54\IMG_20220117_1314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95651"/>
            <a:ext cx="2321650" cy="309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гульнур\Desktop\19-04-2023_14-26-54\IMG_20220117_131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17" y="3284984"/>
            <a:ext cx="2389194" cy="318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Содержимое 3" descr="Arts-Buzz-logo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4508500"/>
            <a:ext cx="24114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237494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Татарская народная сказка </a:t>
            </a:r>
          </a:p>
          <a:p>
            <a:pPr algn="ctr"/>
            <a:r>
              <a:rPr lang="tt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“Ике ялкау</a:t>
            </a:r>
            <a:r>
              <a:rPr lang="tt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”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75" name="Picture 3" descr="C:\Users\гульнур\Desktop\19-04-2023_14-26-54\IMG_20220117_13141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065" b="13199"/>
          <a:stretch/>
        </p:blipFill>
        <p:spPr bwMode="auto">
          <a:xfrm>
            <a:off x="179512" y="1871539"/>
            <a:ext cx="2986010" cy="188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гульнур\Desktop\19-04-2023_14-26-54\IMG_20220117_1313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34" y="1871539"/>
            <a:ext cx="3071325" cy="230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572000"/>
            <a:ext cx="241141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гульнур\Desktop\19-04-2023_14-12-34\IMG_20221013_1514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" r="5946" b="16967"/>
          <a:stretch/>
        </p:blipFill>
        <p:spPr bwMode="auto">
          <a:xfrm>
            <a:off x="1331640" y="4424715"/>
            <a:ext cx="4198682" cy="2249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гульнур\Desktop\19-04-2023_14-12-34\IMG-20221205-WA00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9" t="16475" r="55946"/>
          <a:stretch/>
        </p:blipFill>
        <p:spPr bwMode="auto">
          <a:xfrm>
            <a:off x="5526436" y="1666498"/>
            <a:ext cx="1791730" cy="3525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гульнур\Desktop\19-04-2023_14-12-34\IMG-20221205-WA003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2" t="31408" r="46757" b="-1"/>
          <a:stretch/>
        </p:blipFill>
        <p:spPr bwMode="auto">
          <a:xfrm>
            <a:off x="1547664" y="1452649"/>
            <a:ext cx="2434281" cy="2894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2062" y="585332"/>
            <a:ext cx="7453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Г.Гараева “Кикрикүк”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ульнур\Desktop\19-04-2023_14-31-33\IMG_20221228_0929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1" t="6398" r="23476" b="6813"/>
          <a:stretch/>
        </p:blipFill>
        <p:spPr bwMode="auto">
          <a:xfrm>
            <a:off x="539552" y="3762854"/>
            <a:ext cx="2681416" cy="2718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гульнур\Desktop\19-04-2023_14-14-30\IMG_20221227_1111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3" r="26187" b="22977"/>
          <a:stretch/>
        </p:blipFill>
        <p:spPr bwMode="auto">
          <a:xfrm>
            <a:off x="4882482" y="1134750"/>
            <a:ext cx="2561120" cy="36534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гульнур\Desktop\19-04-2023_14-14-30\IMG_20221227_1111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" r="18198"/>
          <a:stretch/>
        </p:blipFill>
        <p:spPr bwMode="auto">
          <a:xfrm>
            <a:off x="395536" y="1052736"/>
            <a:ext cx="4451804" cy="2710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467961"/>
            <a:ext cx="50097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“Кыш бабайда кунакта”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197" name="Picture 5" descr="C:\Users\гульнур\Desktop\19-04-2023_14-14-30\IMG_20221227_11175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6" b="24323"/>
          <a:stretch/>
        </p:blipFill>
        <p:spPr bwMode="auto">
          <a:xfrm>
            <a:off x="3416379" y="4581128"/>
            <a:ext cx="1542457" cy="1729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38" y="4729163"/>
            <a:ext cx="2411412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14438" y="500063"/>
            <a:ext cx="50720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</a:rPr>
              <a:t>Әтәч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</a:rPr>
              <a:t>маҗаралары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гульнур\Desktop\19-04-2023_14-31-33\IMG_20220311_1206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7376" b="11857"/>
          <a:stretch/>
        </p:blipFill>
        <p:spPr bwMode="auto">
          <a:xfrm>
            <a:off x="370702" y="1334530"/>
            <a:ext cx="3133853" cy="2014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ульнур\Desktop\19-04-2023_14-31-33\IMG_20220311_12092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5" t="29357" r="16245" b="19448"/>
          <a:stretch/>
        </p:blipFill>
        <p:spPr bwMode="auto">
          <a:xfrm>
            <a:off x="3750469" y="2060848"/>
            <a:ext cx="3517538" cy="1921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гульнур\Desktop\19-04-2023_14-31-33\IMG_20220311_12114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3" t="24366" r="18493" b="24132"/>
          <a:stretch/>
        </p:blipFill>
        <p:spPr bwMode="auto">
          <a:xfrm>
            <a:off x="1228927" y="3851717"/>
            <a:ext cx="3549971" cy="1941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гульнур\Desktop\19-04-2023_14-14-30\IMG-20230117-WA00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6" t="8949" r="15150"/>
          <a:stretch/>
        </p:blipFill>
        <p:spPr bwMode="auto">
          <a:xfrm>
            <a:off x="4236644" y="4293096"/>
            <a:ext cx="3299964" cy="1744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Содержимое 3" descr="Arts-Buzz-logo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4873625"/>
            <a:ext cx="24114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Содержимое 3" descr="Arts-Buzz-logo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588" y="4797425"/>
            <a:ext cx="24114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гульнур\Desktop\19-04-2023_14-14-30\IMG-20230117-WA003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1" t="20162" r="30675" b="14941"/>
          <a:stretch/>
        </p:blipFill>
        <p:spPr bwMode="auto">
          <a:xfrm>
            <a:off x="370703" y="3645024"/>
            <a:ext cx="3978875" cy="2674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гульнур\Desktop\19-04-2023_14-14-30\IMG-20230120-WA00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67" y="1636169"/>
            <a:ext cx="3157345" cy="2089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гульнур\Desktop\19-04-2023_14-14-30\IMG-20230120-WA00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740" y="1844824"/>
            <a:ext cx="3187030" cy="2108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1296" y="476672"/>
            <a:ext cx="73387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“Күбәләкле алан маҗаралары”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1122</TotalTime>
  <Words>48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Кимоно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</dc:creator>
  <cp:lastModifiedBy>гульнур</cp:lastModifiedBy>
  <cp:revision>153</cp:revision>
  <dcterms:modified xsi:type="dcterms:W3CDTF">2023-11-18T06:36:25Z</dcterms:modified>
  <cp:contentStatus/>
</cp:coreProperties>
</file>